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89" r:id="rId32"/>
    <p:sldId id="290" r:id="rId33"/>
    <p:sldId id="291" r:id="rId34"/>
    <p:sldId id="295" r:id="rId35"/>
    <p:sldId id="297" r:id="rId36"/>
    <p:sldId id="298" r:id="rId3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C35282-44FE-4B72-810B-B660783B496E}">
  <a:tblStyle styleId="{9FC35282-44FE-4B72-810B-B660783B496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fa9db1614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fa9db16147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b11daa2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b11daa2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b11daa25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b11daa25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fb11daa25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fb11daa25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b11daa25c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b11daa25c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b11daa25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fb11daa25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b11daa25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b11daa25c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fb11daa25c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fb11daa25c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b11daa25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b11daa25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fb11daa25c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fb11daa25c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fb50bf8a8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fb50bf8a8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fb11daa25c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fb11daa25c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b11daa25c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fb11daa25c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fb11daa25c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fb11daa25c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b50bf8a82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b50bf8a82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b11daa25c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fb11daa25c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fb11daa25c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fb11daa25c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fb11daa25c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fb11daa25c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fb11daa25c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fb11daa25c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b11daa25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b11daa25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b50bf8a8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fb50bf8a8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b11daa25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b11daa25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fb11daa25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fb11daa25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fb11daa25c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fb11daa25c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fb11daa25c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fb11daa25c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fb11daa25c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fb11daa25c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fb11daa25c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fb11daa25c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fb11daa25c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fb11daa25c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b11daa25c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b11daa25c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9cf2aaae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9cf2aaae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9cf2aaae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9cf2aaae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9cf2aaae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9cf2aaae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a147078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fa147078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a9db1614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a9db1614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a1470781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fa1470781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sAC7LIpRm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</a:t>
            </a: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Grade 1/2 Social Class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problem or little problem?</a:t>
            </a:r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aphicFrame>
        <p:nvGraphicFramePr>
          <p:cNvPr id="147" name="Google Shape;147;p24"/>
          <p:cNvGraphicFramePr/>
          <p:nvPr/>
        </p:nvGraphicFramePr>
        <p:xfrm>
          <a:off x="471900" y="4248275"/>
          <a:ext cx="7239000" cy="396210"/>
        </p:xfrm>
        <a:graphic>
          <a:graphicData uri="http://schemas.openxmlformats.org/drawingml/2006/table">
            <a:tbl>
              <a:tblPr>
                <a:noFill/>
                <a:tableStyleId>{9FC35282-44FE-4B72-810B-B660783B496E}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b="5276"/>
          <a:stretch/>
        </p:blipFill>
        <p:spPr>
          <a:xfrm>
            <a:off x="471900" y="1919075"/>
            <a:ext cx="5729475" cy="221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/>
          <p:nvPr/>
        </p:nvSpPr>
        <p:spPr>
          <a:xfrm>
            <a:off x="415875" y="4294575"/>
            <a:ext cx="364800" cy="3036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Game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160" name="Google Shape;160;p2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166" name="Google Shape;166;p2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 rotWithShape="1">
          <a:blip r:embed="rId3">
            <a:alphaModFix/>
          </a:blip>
          <a:srcRect l="19682" r="19322"/>
          <a:stretch/>
        </p:blipFill>
        <p:spPr>
          <a:xfrm>
            <a:off x="1387475" y="1919075"/>
            <a:ext cx="1878025" cy="27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 rotWithShape="1">
          <a:blip r:embed="rId4">
            <a:alphaModFix/>
          </a:blip>
          <a:srcRect l="21224" r="17236"/>
          <a:stretch/>
        </p:blipFill>
        <p:spPr>
          <a:xfrm>
            <a:off x="5760150" y="1919075"/>
            <a:ext cx="1667799" cy="27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200" y="1919075"/>
            <a:ext cx="4234688" cy="27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8"/>
          <p:cNvSpPr txBox="1"/>
          <p:nvPr/>
        </p:nvSpPr>
        <p:spPr>
          <a:xfrm>
            <a:off x="3363613" y="3674975"/>
            <a:ext cx="2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Panda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 rotWithShape="1">
          <a:blip r:embed="rId4">
            <a:alphaModFix/>
          </a:blip>
          <a:srcRect l="19682" r="19322"/>
          <a:stretch/>
        </p:blipFill>
        <p:spPr>
          <a:xfrm>
            <a:off x="756800" y="1919075"/>
            <a:ext cx="1878025" cy="27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 rotWithShape="1">
          <a:blip r:embed="rId5">
            <a:alphaModFix/>
          </a:blip>
          <a:srcRect l="21224" r="17236"/>
          <a:stretch/>
        </p:blipFill>
        <p:spPr>
          <a:xfrm>
            <a:off x="6152725" y="1919075"/>
            <a:ext cx="1667799" cy="27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 l="34529"/>
          <a:stretch/>
        </p:blipFill>
        <p:spPr>
          <a:xfrm>
            <a:off x="3139346" y="1919075"/>
            <a:ext cx="2772551" cy="27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3363613" y="3674975"/>
            <a:ext cx="2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Panda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 rotWithShape="1">
          <a:blip r:embed="rId4">
            <a:alphaModFix/>
          </a:blip>
          <a:srcRect l="19682" r="19322"/>
          <a:stretch/>
        </p:blipFill>
        <p:spPr>
          <a:xfrm>
            <a:off x="471900" y="3301035"/>
            <a:ext cx="920400" cy="132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9"/>
          <p:cNvPicPr preferRelativeResize="0"/>
          <p:nvPr/>
        </p:nvPicPr>
        <p:blipFill rotWithShape="1">
          <a:blip r:embed="rId5">
            <a:alphaModFix/>
          </a:blip>
          <a:srcRect l="21224" r="17236"/>
          <a:stretch/>
        </p:blipFill>
        <p:spPr>
          <a:xfrm>
            <a:off x="6152725" y="3301025"/>
            <a:ext cx="817376" cy="13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/>
          <p:nvPr/>
        </p:nvSpPr>
        <p:spPr>
          <a:xfrm>
            <a:off x="981050" y="2312475"/>
            <a:ext cx="1752000" cy="897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Is it an animal?</a:t>
            </a:r>
            <a:endParaRPr sz="2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195" name="Google Shape;195;p3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6" name="Google Shape;196;p30"/>
          <p:cNvPicPr preferRelativeResize="0"/>
          <p:nvPr/>
        </p:nvPicPr>
        <p:blipFill rotWithShape="1">
          <a:blip r:embed="rId3">
            <a:alphaModFix/>
          </a:blip>
          <a:srcRect l="34529"/>
          <a:stretch/>
        </p:blipFill>
        <p:spPr>
          <a:xfrm>
            <a:off x="3139346" y="1919075"/>
            <a:ext cx="2772551" cy="27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/>
        </p:nvSpPr>
        <p:spPr>
          <a:xfrm>
            <a:off x="3363613" y="3674975"/>
            <a:ext cx="2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Panda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8" name="Google Shape;198;p30"/>
          <p:cNvPicPr preferRelativeResize="0"/>
          <p:nvPr/>
        </p:nvPicPr>
        <p:blipFill rotWithShape="1">
          <a:blip r:embed="rId4">
            <a:alphaModFix/>
          </a:blip>
          <a:srcRect l="19682" r="19322"/>
          <a:stretch/>
        </p:blipFill>
        <p:spPr>
          <a:xfrm>
            <a:off x="471900" y="3301035"/>
            <a:ext cx="920400" cy="132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5">
            <a:alphaModFix/>
          </a:blip>
          <a:srcRect l="21224" r="17236"/>
          <a:stretch/>
        </p:blipFill>
        <p:spPr>
          <a:xfrm>
            <a:off x="6152725" y="3301025"/>
            <a:ext cx="817376" cy="13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/>
          <p:nvPr/>
        </p:nvSpPr>
        <p:spPr>
          <a:xfrm>
            <a:off x="6460900" y="2340500"/>
            <a:ext cx="2233200" cy="897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Does it have four legs?</a:t>
            </a:r>
            <a:endParaRPr sz="2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206" name="Google Shape;206;p3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l="34529"/>
          <a:stretch/>
        </p:blipFill>
        <p:spPr>
          <a:xfrm>
            <a:off x="3139346" y="1919075"/>
            <a:ext cx="2772551" cy="27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/>
        </p:nvSpPr>
        <p:spPr>
          <a:xfrm>
            <a:off x="3363613" y="3674975"/>
            <a:ext cx="2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Panda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 rotWithShape="1">
          <a:blip r:embed="rId4">
            <a:alphaModFix/>
          </a:blip>
          <a:srcRect l="19682" r="19322"/>
          <a:stretch/>
        </p:blipFill>
        <p:spPr>
          <a:xfrm>
            <a:off x="471900" y="3301035"/>
            <a:ext cx="920400" cy="132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5">
            <a:alphaModFix/>
          </a:blip>
          <a:srcRect l="21224" r="17236"/>
          <a:stretch/>
        </p:blipFill>
        <p:spPr>
          <a:xfrm>
            <a:off x="6152725" y="3301025"/>
            <a:ext cx="817376" cy="13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1"/>
          <p:cNvSpPr/>
          <p:nvPr/>
        </p:nvSpPr>
        <p:spPr>
          <a:xfrm>
            <a:off x="728775" y="2256400"/>
            <a:ext cx="2233200" cy="897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Is it chubby?</a:t>
            </a:r>
            <a:endParaRPr sz="2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 rotWithShape="1">
          <a:blip r:embed="rId3">
            <a:alphaModFix/>
          </a:blip>
          <a:srcRect l="34529"/>
          <a:stretch/>
        </p:blipFill>
        <p:spPr>
          <a:xfrm>
            <a:off x="3139346" y="1919075"/>
            <a:ext cx="2772551" cy="27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 txBox="1"/>
          <p:nvPr/>
        </p:nvSpPr>
        <p:spPr>
          <a:xfrm>
            <a:off x="3363613" y="3674975"/>
            <a:ext cx="2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Panda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0" name="Google Shape;220;p32"/>
          <p:cNvPicPr preferRelativeResize="0"/>
          <p:nvPr/>
        </p:nvPicPr>
        <p:blipFill rotWithShape="1">
          <a:blip r:embed="rId4">
            <a:alphaModFix/>
          </a:blip>
          <a:srcRect l="19682" r="19322"/>
          <a:stretch/>
        </p:blipFill>
        <p:spPr>
          <a:xfrm>
            <a:off x="471900" y="3301035"/>
            <a:ext cx="920400" cy="132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5">
            <a:alphaModFix/>
          </a:blip>
          <a:srcRect l="21224" r="17236"/>
          <a:stretch/>
        </p:blipFill>
        <p:spPr>
          <a:xfrm>
            <a:off x="6152725" y="3301025"/>
            <a:ext cx="817376" cy="13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/>
          <p:nvPr/>
        </p:nvSpPr>
        <p:spPr>
          <a:xfrm>
            <a:off x="6334775" y="2228375"/>
            <a:ext cx="2233200" cy="897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Is it a type of bear?</a:t>
            </a:r>
            <a:endParaRPr sz="2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9" name="Google Shape;229;p33"/>
          <p:cNvPicPr preferRelativeResize="0"/>
          <p:nvPr/>
        </p:nvPicPr>
        <p:blipFill rotWithShape="1">
          <a:blip r:embed="rId3">
            <a:alphaModFix/>
          </a:blip>
          <a:srcRect l="34529"/>
          <a:stretch/>
        </p:blipFill>
        <p:spPr>
          <a:xfrm>
            <a:off x="3139346" y="1919075"/>
            <a:ext cx="2772551" cy="27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3"/>
          <p:cNvSpPr txBox="1"/>
          <p:nvPr/>
        </p:nvSpPr>
        <p:spPr>
          <a:xfrm>
            <a:off x="3363613" y="3674975"/>
            <a:ext cx="2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Panda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1" name="Google Shape;231;p33"/>
          <p:cNvPicPr preferRelativeResize="0"/>
          <p:nvPr/>
        </p:nvPicPr>
        <p:blipFill rotWithShape="1">
          <a:blip r:embed="rId4">
            <a:alphaModFix/>
          </a:blip>
          <a:srcRect l="19682" r="19322"/>
          <a:stretch/>
        </p:blipFill>
        <p:spPr>
          <a:xfrm>
            <a:off x="471900" y="3301035"/>
            <a:ext cx="920400" cy="132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3"/>
          <p:cNvPicPr preferRelativeResize="0"/>
          <p:nvPr/>
        </p:nvPicPr>
        <p:blipFill rotWithShape="1">
          <a:blip r:embed="rId5">
            <a:alphaModFix/>
          </a:blip>
          <a:srcRect l="21224" r="17236"/>
          <a:stretch/>
        </p:blipFill>
        <p:spPr>
          <a:xfrm>
            <a:off x="6152725" y="3301025"/>
            <a:ext cx="817376" cy="13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3"/>
          <p:cNvSpPr/>
          <p:nvPr/>
        </p:nvSpPr>
        <p:spPr>
          <a:xfrm>
            <a:off x="906150" y="2200325"/>
            <a:ext cx="1995000" cy="897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Is it brown?</a:t>
            </a:r>
            <a:endParaRPr sz="2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Plan</a:t>
            </a:r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62100" y="1919075"/>
            <a:ext cx="84417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Pay attention	     Talk about play        Introduce a game	Play a game</a:t>
            </a:r>
            <a:endParaRPr dirty="0"/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0" y="2571738"/>
            <a:ext cx="1807950" cy="12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163" y="2571433"/>
            <a:ext cx="1807950" cy="1204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2571748"/>
            <a:ext cx="1807951" cy="120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2825" y="2571262"/>
            <a:ext cx="2025300" cy="12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0" name="Google Shape;240;p34"/>
          <p:cNvPicPr preferRelativeResize="0"/>
          <p:nvPr/>
        </p:nvPicPr>
        <p:blipFill rotWithShape="1">
          <a:blip r:embed="rId3">
            <a:alphaModFix/>
          </a:blip>
          <a:srcRect l="34529"/>
          <a:stretch/>
        </p:blipFill>
        <p:spPr>
          <a:xfrm>
            <a:off x="3139346" y="1919075"/>
            <a:ext cx="2772551" cy="27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4"/>
          <p:cNvSpPr txBox="1"/>
          <p:nvPr/>
        </p:nvSpPr>
        <p:spPr>
          <a:xfrm>
            <a:off x="3363613" y="3674975"/>
            <a:ext cx="2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Panda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2" name="Google Shape;242;p34"/>
          <p:cNvPicPr preferRelativeResize="0"/>
          <p:nvPr/>
        </p:nvPicPr>
        <p:blipFill rotWithShape="1">
          <a:blip r:embed="rId4">
            <a:alphaModFix/>
          </a:blip>
          <a:srcRect l="19682" r="19322"/>
          <a:stretch/>
        </p:blipFill>
        <p:spPr>
          <a:xfrm>
            <a:off x="471900" y="3301035"/>
            <a:ext cx="920400" cy="132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 rotWithShape="1">
          <a:blip r:embed="rId5">
            <a:alphaModFix/>
          </a:blip>
          <a:srcRect l="21224" r="17236"/>
          <a:stretch/>
        </p:blipFill>
        <p:spPr>
          <a:xfrm>
            <a:off x="6152725" y="3301025"/>
            <a:ext cx="817376" cy="132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4"/>
          <p:cNvSpPr/>
          <p:nvPr/>
        </p:nvSpPr>
        <p:spPr>
          <a:xfrm>
            <a:off x="6386000" y="2256375"/>
            <a:ext cx="1995000" cy="897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Is it a panda?</a:t>
            </a:r>
            <a:endParaRPr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Am I?</a:t>
            </a:r>
            <a:endParaRPr/>
          </a:p>
        </p:txBody>
      </p:sp>
      <p:sp>
        <p:nvSpPr>
          <p:cNvPr id="250" name="Google Shape;250;p3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1" name="Google Shape;251;p35"/>
          <p:cNvPicPr preferRelativeResize="0"/>
          <p:nvPr/>
        </p:nvPicPr>
        <p:blipFill rotWithShape="1">
          <a:blip r:embed="rId3">
            <a:alphaModFix/>
          </a:blip>
          <a:srcRect l="34529"/>
          <a:stretch/>
        </p:blipFill>
        <p:spPr>
          <a:xfrm>
            <a:off x="3139346" y="1919075"/>
            <a:ext cx="2772551" cy="27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5"/>
          <p:cNvSpPr txBox="1"/>
          <p:nvPr/>
        </p:nvSpPr>
        <p:spPr>
          <a:xfrm>
            <a:off x="3363613" y="3674975"/>
            <a:ext cx="2592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Panda</a:t>
            </a:r>
            <a:endParaRPr sz="5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4">
            <a:alphaModFix/>
          </a:blip>
          <a:srcRect l="19682" r="19322"/>
          <a:stretch/>
        </p:blipFill>
        <p:spPr>
          <a:xfrm>
            <a:off x="471900" y="3301035"/>
            <a:ext cx="920400" cy="132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 rotWithShape="1">
          <a:blip r:embed="rId5">
            <a:alphaModFix/>
          </a:blip>
          <a:srcRect l="21224" r="17236"/>
          <a:stretch/>
        </p:blipFill>
        <p:spPr>
          <a:xfrm>
            <a:off x="6152725" y="3301025"/>
            <a:ext cx="817376" cy="132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5"/>
          <p:cNvPicPr preferRelativeResize="0"/>
          <p:nvPr/>
        </p:nvPicPr>
        <p:blipFill rotWithShape="1">
          <a:blip r:embed="rId6">
            <a:alphaModFix/>
          </a:blip>
          <a:srcRect b="19588"/>
          <a:stretch/>
        </p:blipFill>
        <p:spPr>
          <a:xfrm>
            <a:off x="7162747" y="1919075"/>
            <a:ext cx="1531253" cy="132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and unexpected behaviors</a:t>
            </a:r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2" name="Google Shape;262;p36"/>
          <p:cNvPicPr preferRelativeResize="0"/>
          <p:nvPr/>
        </p:nvPicPr>
        <p:blipFill rotWithShape="1">
          <a:blip r:embed="rId3">
            <a:alphaModFix/>
          </a:blip>
          <a:srcRect r="5642"/>
          <a:stretch/>
        </p:blipFill>
        <p:spPr>
          <a:xfrm>
            <a:off x="471900" y="1919075"/>
            <a:ext cx="2625400" cy="27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and unexpected behaviors</a:t>
            </a:r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9" name="Google Shape;26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899" y="1919075"/>
            <a:ext cx="4060328" cy="27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and unexpected behaviors</a:t>
            </a:r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6" name="Google Shape;2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0" y="1919075"/>
            <a:ext cx="4744008" cy="27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Expected and unexpected behaviors</a:t>
            </a:r>
            <a:endParaRPr/>
          </a:p>
        </p:txBody>
      </p:sp>
      <p:sp>
        <p:nvSpPr>
          <p:cNvPr id="282" name="Google Shape;282;p3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3" name="Google Shape;28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0" y="1919075"/>
            <a:ext cx="3613614" cy="27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Animals and school stuff</a:t>
            </a:r>
            <a:endParaRPr/>
          </a:p>
        </p:txBody>
      </p:sp>
      <p:sp>
        <p:nvSpPr>
          <p:cNvPr id="289" name="Google Shape;289;p4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0" y="1919075"/>
            <a:ext cx="2148900" cy="12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2550" y="2640900"/>
            <a:ext cx="2004026" cy="198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9875" y="2088225"/>
            <a:ext cx="2337150" cy="15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5100" y="3360723"/>
            <a:ext cx="2148901" cy="12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Teachers can help you!</a:t>
            </a:r>
            <a:endParaRPr/>
          </a:p>
        </p:txBody>
      </p:sp>
      <p:sp>
        <p:nvSpPr>
          <p:cNvPr id="299" name="Google Shape;299;p4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Lists of animals and school things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If you don’t know what to ask … 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If you forgot what we have known … </a:t>
            </a:r>
            <a:endParaRPr sz="2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dirty="0"/>
              <a:t>Team Blue</a:t>
            </a:r>
            <a:r>
              <a:rPr lang="en" dirty="0"/>
              <a:t>		vs. 		Team Red</a:t>
            </a:r>
            <a:endParaRPr dirty="0"/>
          </a:p>
        </p:txBody>
      </p:sp>
      <p:sp>
        <p:nvSpPr>
          <p:cNvPr id="305" name="Google Shape;305;p4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06" name="Google Shape;306;p42"/>
          <p:cNvSpPr/>
          <p:nvPr/>
        </p:nvSpPr>
        <p:spPr>
          <a:xfrm>
            <a:off x="7052900" y="3342075"/>
            <a:ext cx="1198800" cy="1117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2"/>
          <p:cNvSpPr/>
          <p:nvPr/>
        </p:nvSpPr>
        <p:spPr>
          <a:xfrm>
            <a:off x="754875" y="3342075"/>
            <a:ext cx="1198800" cy="11175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4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Ready to Play!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Parts of Play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5"/>
          <p:cNvSpPr txBox="1"/>
          <p:nvPr/>
        </p:nvSpPr>
        <p:spPr>
          <a:xfrm>
            <a:off x="5423800" y="3349575"/>
            <a:ext cx="2971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Roboto"/>
                <a:ea typeface="Roboto"/>
                <a:cs typeface="Roboto"/>
                <a:sym typeface="Roboto"/>
              </a:rPr>
              <a:t>elephant</a:t>
            </a:r>
            <a:endParaRPr sz="5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6"/>
          <p:cNvSpPr txBox="1"/>
          <p:nvPr/>
        </p:nvSpPr>
        <p:spPr>
          <a:xfrm>
            <a:off x="770825" y="2312500"/>
            <a:ext cx="1303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cat</a:t>
            </a:r>
            <a:endParaRPr sz="5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7"/>
          <p:cNvSpPr txBox="1"/>
          <p:nvPr/>
        </p:nvSpPr>
        <p:spPr>
          <a:xfrm>
            <a:off x="5676050" y="3573825"/>
            <a:ext cx="2835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Roboto"/>
                <a:ea typeface="Roboto"/>
                <a:cs typeface="Roboto"/>
                <a:sym typeface="Roboto"/>
              </a:rPr>
              <a:t>scissors</a:t>
            </a:r>
            <a:endParaRPr sz="5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8"/>
          <p:cNvSpPr txBox="1"/>
          <p:nvPr/>
        </p:nvSpPr>
        <p:spPr>
          <a:xfrm>
            <a:off x="5143500" y="3573825"/>
            <a:ext cx="3368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latin typeface="Roboto"/>
                <a:ea typeface="Roboto"/>
                <a:cs typeface="Roboto"/>
                <a:sym typeface="Roboto"/>
              </a:rPr>
              <a:t>glue stick</a:t>
            </a:r>
            <a:endParaRPr sz="5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52"/>
          <p:cNvSpPr txBox="1"/>
          <p:nvPr/>
        </p:nvSpPr>
        <p:spPr>
          <a:xfrm>
            <a:off x="714750" y="2999225"/>
            <a:ext cx="222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dog</a:t>
            </a:r>
            <a:endParaRPr sz="5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54"/>
          <p:cNvPicPr preferRelativeResize="0"/>
          <p:nvPr/>
        </p:nvPicPr>
        <p:blipFill rotWithShape="1">
          <a:blip r:embed="rId3">
            <a:alphaModFix/>
          </a:blip>
          <a:srcRect b="19588"/>
          <a:stretch/>
        </p:blipFill>
        <p:spPr>
          <a:xfrm>
            <a:off x="1607200" y="0"/>
            <a:ext cx="59296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Clean up!</a:t>
            </a:r>
            <a:endParaRPr/>
          </a:p>
        </p:txBody>
      </p:sp>
      <p:sp>
        <p:nvSpPr>
          <p:cNvPr id="384" name="Google Shape;384;p5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Parts of Play</a:t>
            </a:r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Set up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Play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Clean up</a:t>
            </a:r>
            <a:endParaRPr sz="2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700"/>
              <a:t>Where do you want to spend the most time?</a:t>
            </a:r>
            <a:endParaRPr sz="2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/>
              <a:t>How much time do you want to spend on each part?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/>
              <a:t>Set up			Play			Clean up</a:t>
            </a:r>
            <a:endParaRPr dirty="0"/>
          </a:p>
        </p:txBody>
      </p:sp>
      <p:sp>
        <p:nvSpPr>
          <p:cNvPr id="107" name="Google Shape;107;p19"/>
          <p:cNvSpPr/>
          <p:nvPr/>
        </p:nvSpPr>
        <p:spPr>
          <a:xfrm>
            <a:off x="481050" y="2309025"/>
            <a:ext cx="2235000" cy="2309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9"/>
          <p:cNvSpPr/>
          <p:nvPr/>
        </p:nvSpPr>
        <p:spPr>
          <a:xfrm>
            <a:off x="3364325" y="2309025"/>
            <a:ext cx="2235000" cy="2309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6459000" y="2309025"/>
            <a:ext cx="2235000" cy="23091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happens if you took too long to set up?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https://youtu.be/WsAC7LIpRmI</a:t>
            </a:r>
            <a:r>
              <a:rPr lang="en"/>
              <a:t> (1:33)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problem or little problem?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0" y="1919075"/>
            <a:ext cx="3726732" cy="2329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3" name="Google Shape;123;p21"/>
          <p:cNvGraphicFramePr/>
          <p:nvPr/>
        </p:nvGraphicFramePr>
        <p:xfrm>
          <a:off x="471900" y="4248275"/>
          <a:ext cx="7239000" cy="396210"/>
        </p:xfrm>
        <a:graphic>
          <a:graphicData uri="http://schemas.openxmlformats.org/drawingml/2006/table">
            <a:tbl>
              <a:tblPr>
                <a:noFill/>
                <a:tableStyleId>{9FC35282-44FE-4B72-810B-B660783B496E}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problem or little problem?</a:t>
            </a: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00" y="1919075"/>
            <a:ext cx="3726732" cy="23292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1" name="Google Shape;131;p22"/>
          <p:cNvGraphicFramePr/>
          <p:nvPr/>
        </p:nvGraphicFramePr>
        <p:xfrm>
          <a:off x="471900" y="4248275"/>
          <a:ext cx="7239000" cy="396210"/>
        </p:xfrm>
        <a:graphic>
          <a:graphicData uri="http://schemas.openxmlformats.org/drawingml/2006/table">
            <a:tbl>
              <a:tblPr>
                <a:noFill/>
                <a:tableStyleId>{9FC35282-44FE-4B72-810B-B660783B496E}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2" name="Google Shape;132;p22"/>
          <p:cNvSpPr/>
          <p:nvPr/>
        </p:nvSpPr>
        <p:spPr>
          <a:xfrm>
            <a:off x="415875" y="4294575"/>
            <a:ext cx="364800" cy="3036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problem or little problem?</a:t>
            </a:r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aphicFrame>
        <p:nvGraphicFramePr>
          <p:cNvPr id="139" name="Google Shape;139;p23"/>
          <p:cNvGraphicFramePr/>
          <p:nvPr/>
        </p:nvGraphicFramePr>
        <p:xfrm>
          <a:off x="471900" y="4248275"/>
          <a:ext cx="7239000" cy="396210"/>
        </p:xfrm>
        <a:graphic>
          <a:graphicData uri="http://schemas.openxmlformats.org/drawingml/2006/table">
            <a:tbl>
              <a:tblPr>
                <a:noFill/>
                <a:tableStyleId>{9FC35282-44FE-4B72-810B-B660783B496E}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0" name="Google Shape;140;p23"/>
          <p:cNvPicPr preferRelativeResize="0"/>
          <p:nvPr/>
        </p:nvPicPr>
        <p:blipFill rotWithShape="1">
          <a:blip r:embed="rId3">
            <a:alphaModFix/>
          </a:blip>
          <a:srcRect b="5276"/>
          <a:stretch/>
        </p:blipFill>
        <p:spPr>
          <a:xfrm>
            <a:off x="471900" y="1919075"/>
            <a:ext cx="5729475" cy="221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Microsoft Office PowerPoint</Application>
  <PresentationFormat>On-screen Show (16:9)</PresentationFormat>
  <Paragraphs>100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Roboto</vt:lpstr>
      <vt:lpstr>Material</vt:lpstr>
      <vt:lpstr>Play</vt:lpstr>
      <vt:lpstr>Today’s Plan</vt:lpstr>
      <vt:lpstr>3 Parts of Play</vt:lpstr>
      <vt:lpstr>3 Parts of Play</vt:lpstr>
      <vt:lpstr>How much time do you want to spend on each part?</vt:lpstr>
      <vt:lpstr>What happens if you took too long to set up?</vt:lpstr>
      <vt:lpstr>Big problem or little problem?</vt:lpstr>
      <vt:lpstr>Big problem or little problem?</vt:lpstr>
      <vt:lpstr>Big problem or little problem?</vt:lpstr>
      <vt:lpstr>Big problem or little problem?</vt:lpstr>
      <vt:lpstr>Today’s Game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What Am I?</vt:lpstr>
      <vt:lpstr>Expected and unexpected behaviors</vt:lpstr>
      <vt:lpstr>Expected and unexpected behaviors</vt:lpstr>
      <vt:lpstr>Expected and unexpected behaviors</vt:lpstr>
      <vt:lpstr>Expected and unexpected behaviors</vt:lpstr>
      <vt:lpstr>Animals and school stuff</vt:lpstr>
      <vt:lpstr>Teachers can help you!</vt:lpstr>
      <vt:lpstr>Team Blue  vs.   Team Red</vt:lpstr>
      <vt:lpstr>Get Ready to Play!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Clean up!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</dc:title>
  <cp:lastModifiedBy>YouranLIN</cp:lastModifiedBy>
  <cp:revision>4</cp:revision>
  <dcterms:modified xsi:type="dcterms:W3CDTF">2022-12-25T08:08:22Z</dcterms:modified>
</cp:coreProperties>
</file>